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E5033C7-9C1F-4A02-9E92-F95715A7F7B6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F26DFE-70B0-4F92-A911-FDDD7C755C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E5033C7-9C1F-4A02-9E92-F95715A7F7B6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F26DFE-70B0-4F92-A911-FDDD7C755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6912768" cy="1702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СПЕЦИАЛЬНЫХ УЧЕБНИКОВ, УЧЕБНЫХ ПОСОБИЙ И Д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ДАКТИЧЕСКИХ МАТЕРИАЛОВ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55" t="17445" r="74739" b="68033"/>
          <a:stretch/>
        </p:blipFill>
        <p:spPr bwMode="auto">
          <a:xfrm rot="5400000">
            <a:off x="5792273" y="48488"/>
            <a:ext cx="1807928" cy="2088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11892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074103"/>
            <a:ext cx="432059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Электронная библиотечная система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708920"/>
            <a:ext cx="6777317" cy="3123709"/>
          </a:xfrm>
        </p:spPr>
        <p:txBody>
          <a:bodyPr>
            <a:norm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55" t="17445" r="74739" b="68033"/>
          <a:stretch/>
        </p:blipFill>
        <p:spPr bwMode="auto">
          <a:xfrm rot="5400000">
            <a:off x="5792273" y="264511"/>
            <a:ext cx="1807928" cy="2088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20645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2656"/>
            <a:ext cx="4215035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6554" y="332656"/>
            <a:ext cx="422685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79782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44638" y="-1201470"/>
            <a:ext cx="6089650" cy="910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44208" y="332656"/>
            <a:ext cx="2520280" cy="367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903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12108" y="-911909"/>
            <a:ext cx="5852120" cy="877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02546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</TotalTime>
  <Words>12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Остин</vt:lpstr>
      <vt:lpstr>ИСПОЛЬЗОВАНИЕ СПЕЦИАЛЬНЫХ УЧЕБНИКОВ, УЧЕБНЫХ ПОСОБИЙ И ДИДАКТИЧЕСКИХ МАТЕРИАЛОВ</vt:lpstr>
      <vt:lpstr>Электронная библиотечная система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</dc:creator>
  <cp:lastModifiedBy>User</cp:lastModifiedBy>
  <cp:revision>5</cp:revision>
  <dcterms:created xsi:type="dcterms:W3CDTF">2017-05-19T22:35:56Z</dcterms:created>
  <dcterms:modified xsi:type="dcterms:W3CDTF">2019-02-06T22:27:07Z</dcterms:modified>
</cp:coreProperties>
</file>